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39" autoAdjust="0"/>
    <p:restoredTop sz="94660"/>
  </p:normalViewPr>
  <p:slideViewPr>
    <p:cSldViewPr snapToGrid="0">
      <p:cViewPr varScale="1">
        <p:scale>
          <a:sx n="78" d="100"/>
          <a:sy n="78" d="100"/>
        </p:scale>
        <p:origin x="7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A755D-5DCD-FC7B-2F23-21ABEFCB1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EAA4C-C06F-F6EA-B351-6EE826257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F5909-2CBC-2CE0-2F00-64A3B9B26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C75B7-02E8-0512-AA91-343612BC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9F7D2-35F9-9656-99D4-5B910AF9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6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F2A7-B7C5-9AD2-F4B1-4BF4009F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46E8C0-2464-5B3F-15AB-A017BFCB7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BCA1C-1284-37AE-8774-D10A29D57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A5C57-3645-473D-4D31-4A2C002D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A280-A540-FA43-4389-B6FD28B8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3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D07AE-AB41-81AB-3F35-B16DBE232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692EF-EF44-9488-22E7-5692C3651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F957-AEA1-4685-D92B-BFF08AD7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F42D2-E17F-F1E8-4E6B-ABDFF17C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F0FF2-994D-CEE2-345E-844B011C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90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15A1D-24A6-2A5E-57A4-70EA0749B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2A23B-E857-1E21-3907-50C145BA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6D437-4AD8-EC9E-D5C2-0D5C879A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0FFEAB-557E-6521-B78B-5EE262409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02977-D89A-A29E-9BFF-A18F4ED8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05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5B1B-E206-9CE7-22DA-1E78DC2F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81A9F-ACC4-B3C7-C50B-32DA62268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C78B8-E33F-584F-06E6-C89EE1CB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0E78-C35A-A756-AC24-C14B5A709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867B6-9872-040A-074B-B42D45FF9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5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13410-AEFD-ABA5-D5E9-DC68C477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85FA-5E15-49DB-F937-D020BA9C7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2158A-D2EA-4609-C498-C2B2E94FC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1CF9B-F013-138F-BE73-FA9C902C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015D7-8042-8656-529B-E792AB498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D90BC-6913-741F-4DF2-563121B7B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2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454E-09AF-4701-D21B-47FEAC8AA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DD066-0A39-3513-257A-ABC5DB73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469E6-25B5-947E-B671-0EE21D331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EAA97-BF21-B3A4-37FA-E9127FC630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A7504-5806-555C-5238-CFF33EF6D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57428F-1519-B17B-C2B3-F13008D8A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2D277-E2D1-969B-F2D2-FA74B314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6887CF-0527-23A7-B7D3-D82C8444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05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E512-519B-0937-E364-E980F4D4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905D0-16D6-5C6E-94C9-13E45393A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45804-E056-90B2-8425-D909BA46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ACCC-CD87-36F7-9E89-EFD282A9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3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57D96-474B-B07D-3A7E-1475BE516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7E56C-4B9A-ED31-6AC6-0EB087733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0F22C-9C8F-E472-D87C-9CC67A06B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31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D4282-FF35-62EA-72AF-4DA324284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64DEF-1FC1-AD27-50E6-815498D16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B349F-C2D7-672B-1C00-0E8B72007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D5400-0EA0-89E8-206C-A9732FA97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CFE02-5FE7-AC3B-710E-8A1D0629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70BE0-877C-D40D-D63D-A34F32DA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7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4C4E-6C33-3126-D5B8-B8EA7D38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0BC9A-C1FB-83B0-ACF8-C1E780680A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84A0D-85A3-24F5-D009-E759A8389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8FDAA-40FA-ECC5-44F6-76FB76AB6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7E732-2A32-B0E6-FD5D-85A84287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19138-E6E6-A354-E8DF-63FD879E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7DE2D-7637-58A6-467D-12B764921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CDBE4-639E-EFA2-1989-DB3E22C96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01EA1-F14B-406F-FDE8-7AD45D996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2D0DC-6A46-4C9D-853B-2C60B621305F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08334-504C-AF42-2BD8-04668CB3F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9E9B-8717-E3BC-FD6E-6089EBF58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850613-7310-4BE4-8DA7-64642F77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1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FF958-6D2B-9E06-422E-7BF73BF8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87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909A34EE-66A4-A40F-64F2-4A40425A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0704"/>
            <a:ext cx="1127760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9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7CA348-B936-024D-99AE-46AD5D0BB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8547"/>
            <a:ext cx="11277600" cy="42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8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1B485D-C9F3-0DAB-B28F-69DEC96F3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18413"/>
            <a:ext cx="11277600" cy="482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2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D83417-87FA-F5B9-B3FF-D454F4061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30" y="457200"/>
            <a:ext cx="1121433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9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B5B30-3344-6FB2-9A0E-899BB5F7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37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C6CCA-6133-9F6F-7851-4DE43FDD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78C8E-D3A9-EADF-CB37-946E2D3C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>
            <a:fillRect/>
          </a:stretch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95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428FF-4C88-50CF-5B2A-B25943685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>
            <a:fillRect/>
          </a:stretch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16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7F0A0-54C7-6A27-5E92-2DF8C8C096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2"/>
          <a:stretch>
            <a:fillRect/>
          </a:stretch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0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DBE7-83B5-B74E-5014-517F15D7A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47" b="660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5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D8FF0-EC7D-1CA9-DDA4-C87FFB958C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6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1E2078-948E-ACC8-5373-C597173ECA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1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6E626B-AF48-DA6E-1157-6B556441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5" b="5142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2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A7D0C-678B-CFAC-F3D4-38CFC84E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5B455-8FF9-B0A9-6882-21907E38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4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FAA9F-17DE-8756-5AFB-C2B396FE4E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33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63DD2-8A99-6052-B18A-729C9015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03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D9271-16F9-F769-E6FF-B07C8E72A8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7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colorful background&#10;&#10;AI-generated content may be incorrect.">
            <a:extLst>
              <a:ext uri="{FF2B5EF4-FFF2-40B4-BE49-F238E27FC236}">
                <a16:creationId xmlns:a16="http://schemas.microsoft.com/office/drawing/2014/main" id="{B9137ABA-2107-DDDD-7440-2E9E13AA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6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DF81F3-9D9C-928B-392E-01AA42E2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3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188A4-7335-F4D4-74A3-A6CB7667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2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50921D-26E8-9735-7292-EEDDF30B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06"/>
          <a:stretch>
            <a:fillRect/>
          </a:stretch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6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C5EA5-CA47-4036-8FA8-85DA43B6A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C38D4-98C0-38B8-A5D0-11FBA61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30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A2ABE-D221-FCAE-CBDE-5403B317D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57200"/>
            <a:ext cx="10566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1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46F154-8A71-CBAA-D906-5CC713FE4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3129"/>
            <a:ext cx="11277600" cy="403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1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MOHAMED MAHMOUD</dc:creator>
  <cp:lastModifiedBy>OMAR MOHAMED MAHMOUD</cp:lastModifiedBy>
  <cp:revision>1</cp:revision>
  <dcterms:created xsi:type="dcterms:W3CDTF">2025-08-07T02:58:49Z</dcterms:created>
  <dcterms:modified xsi:type="dcterms:W3CDTF">2025-08-07T03:12:13Z</dcterms:modified>
</cp:coreProperties>
</file>